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4514CF3-6FAA-48B3-A2AF-D11A42C030F9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880D58F-B653-4F66-8EB1-DFD132D1AD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Drinkers</a:t>
            </a:r>
            <a:endParaRPr lang="en-US" dirty="0"/>
          </a:p>
        </p:txBody>
      </p:sp>
      <p:pic>
        <p:nvPicPr>
          <p:cNvPr id="1026" name="Picture 2" descr="C:\Users\07078\AppData\Local\Microsoft\Windows\Temporary Internet Files\Content.IE5\SIQ2KD56\MC9003832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495800"/>
            <a:ext cx="982066" cy="184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30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a Social Drinker?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Does not respond to alcohol in an </a:t>
            </a:r>
            <a:r>
              <a:rPr lang="en-US" u="sng" dirty="0"/>
              <a:t>extreme</a:t>
            </a:r>
            <a:r>
              <a:rPr lang="en-US" dirty="0"/>
              <a:t> way.</a:t>
            </a:r>
          </a:p>
          <a:p>
            <a:r>
              <a:rPr lang="en-US" dirty="0"/>
              <a:t> </a:t>
            </a:r>
            <a:r>
              <a:rPr lang="en-US" dirty="0" smtClean="0"/>
              <a:t>Is </a:t>
            </a:r>
            <a:r>
              <a:rPr lang="en-US" dirty="0"/>
              <a:t>fully capable of coping with life’s stresses and has positive ways to handle life’s ups and downs.</a:t>
            </a:r>
          </a:p>
          <a:p>
            <a:r>
              <a:rPr lang="en-US" dirty="0"/>
              <a:t> </a:t>
            </a:r>
            <a:r>
              <a:rPr lang="en-US" dirty="0" smtClean="0"/>
              <a:t>Rarely </a:t>
            </a:r>
            <a:r>
              <a:rPr lang="en-US" dirty="0"/>
              <a:t>drinks to the point of </a:t>
            </a:r>
            <a:r>
              <a:rPr lang="en-US" i="1" dirty="0"/>
              <a:t>intoxication</a:t>
            </a:r>
            <a:r>
              <a:rPr lang="en-US" dirty="0"/>
              <a:t> or develops problems.</a:t>
            </a:r>
          </a:p>
          <a:p>
            <a:endParaRPr lang="en-US" dirty="0"/>
          </a:p>
        </p:txBody>
      </p:sp>
      <p:pic>
        <p:nvPicPr>
          <p:cNvPr id="2050" name="Picture 2" descr="C:\Users\07078\AppData\Local\Microsoft\Windows\Temporary Internet Files\Content.IE5\4IH8H20I\MP90044031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371" y="3962400"/>
            <a:ext cx="1676400" cy="242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96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a Problem Drinker?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Responds to alcohol in a certain way, i.e. experiencing intense relief from </a:t>
            </a:r>
            <a:r>
              <a:rPr lang="en-US" u="sng" dirty="0"/>
              <a:t>pain</a:t>
            </a:r>
            <a:r>
              <a:rPr lang="en-US" dirty="0"/>
              <a:t>, </a:t>
            </a:r>
            <a:r>
              <a:rPr lang="en-US" u="sng" dirty="0"/>
              <a:t>anxiety</a:t>
            </a:r>
            <a:r>
              <a:rPr lang="en-US" dirty="0"/>
              <a:t>, depression, etc. Lack of coping strategies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Has </a:t>
            </a:r>
            <a:r>
              <a:rPr lang="en-US" dirty="0"/>
              <a:t>certain personality characteristics such as difficulty in dealing with and overcoming frustration, </a:t>
            </a:r>
            <a:r>
              <a:rPr lang="en-US" u="sng" dirty="0"/>
              <a:t>depression</a:t>
            </a:r>
            <a:r>
              <a:rPr lang="en-US" dirty="0"/>
              <a:t>, anxiety, etc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Because </a:t>
            </a:r>
            <a:r>
              <a:rPr lang="en-US" dirty="0"/>
              <a:t>of </a:t>
            </a:r>
            <a:r>
              <a:rPr lang="en-US" u="sng" dirty="0"/>
              <a:t>1 and 2</a:t>
            </a:r>
            <a:r>
              <a:rPr lang="en-US" dirty="0"/>
              <a:t> they become more likely to develop problems, i.e. DUI’s, mood swings, trouble at home, job or community.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36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What is an Alcoholic?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person who:</a:t>
            </a:r>
          </a:p>
          <a:p>
            <a:pPr lvl="0"/>
            <a:r>
              <a:rPr lang="en-US" dirty="0" smtClean="0"/>
              <a:t>Has </a:t>
            </a:r>
            <a:r>
              <a:rPr lang="en-US" u="sng" dirty="0"/>
              <a:t>lost</a:t>
            </a:r>
            <a:r>
              <a:rPr lang="en-US" dirty="0"/>
              <a:t> </a:t>
            </a:r>
            <a:r>
              <a:rPr lang="en-US" u="sng" dirty="0"/>
              <a:t>control</a:t>
            </a:r>
            <a:r>
              <a:rPr lang="en-US" dirty="0"/>
              <a:t> over his/her intake of alcohol in terms of amount and frequency.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Suffers functional, physical, psychological, spiritual, social, domestic, economic damage and </a:t>
            </a:r>
            <a:r>
              <a:rPr lang="en-US" u="sng" dirty="0"/>
              <a:t>continues</a:t>
            </a:r>
            <a:r>
              <a:rPr lang="en-US" dirty="0"/>
              <a:t> to drink regardless.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Uses alcohol as a kind of universal </a:t>
            </a:r>
            <a:r>
              <a:rPr lang="en-US" u="sng" dirty="0"/>
              <a:t>therapy</a:t>
            </a:r>
            <a:r>
              <a:rPr lang="en-US" dirty="0"/>
              <a:t> to keep his/her life from disintegrating.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1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</TotalTime>
  <Words>96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Types of Drinkers</vt:lpstr>
      <vt:lpstr>What is a Social Drinker? </vt:lpstr>
      <vt:lpstr>What is a Problem Drinker? </vt:lpstr>
      <vt:lpstr>What is an Alcoholic? 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Drinkers</dc:title>
  <dc:creator>Gudgeon, Corie</dc:creator>
  <cp:lastModifiedBy>Gudgeon, Corie</cp:lastModifiedBy>
  <cp:revision>1</cp:revision>
  <dcterms:created xsi:type="dcterms:W3CDTF">2014-05-14T13:52:06Z</dcterms:created>
  <dcterms:modified xsi:type="dcterms:W3CDTF">2014-05-14T13:56:52Z</dcterms:modified>
</cp:coreProperties>
</file>